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65" r:id="rId11"/>
    <p:sldId id="266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234D-E745-0677-ACA4-19A924927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0B601-C05E-6195-8F1C-771EF78A1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470E7-60AD-ABD0-0474-3D00F892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82AE1-4033-CAA9-BED4-00F5D741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349D0-E7DF-A1F1-9962-8AB4398A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48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04D5-C909-3BD8-DA21-213B6524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316DF-D8CB-201C-F167-3F40AB5E3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BDAB3-A084-209B-20F8-BDD2991B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1B0A6-9ACE-6D60-8E8B-388BCBE18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0C32A-F3C7-E187-D8FF-46C94BAB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75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BAC42-7148-16DF-E6E7-8C32C4BE8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01FB9-5560-B89C-546F-989AF7264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03E0C-B062-2562-FD56-1BD4EDEC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8654-3D76-1EAC-8A7F-75415F23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32555-1387-8618-6C0A-726BBAFF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55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BAE8-DDB4-7B43-1E19-96E4040A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3F785-7B34-40F3-1EF5-ABE87210F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715CE-5BCF-8F05-3018-93A21054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68A64-B74A-62B2-5E43-C3E99CFC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195DF-6013-DE0E-3BC6-B59EB6FD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27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3FFE-5058-0F8C-29FA-A1E48E7A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FF704-791F-9273-FB8E-95403CF50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BFF2F-0849-D1EE-E122-76880AAD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5FA38-EF0E-ADA2-49C6-AA787460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8B02C-EBF1-9597-9F4F-B9F8B9EE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86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D00A-0E9A-EF89-5C9C-9D22DDE6B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0B16-2096-3EB9-A0BF-D3291EC73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BE2F0-E4F3-36EA-07DF-7EAFF73AB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761DB-BD43-81AD-B7F0-38EC7948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DC32F-5F02-B907-1F91-080C718C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26289-4480-4F1F-6EAB-1C42A69F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08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9AC3-C9CB-9D6D-0AC9-2E415540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88CF4-D6E9-F171-11AD-DA79AF64B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63BBD-27FB-E1A9-0D99-C3D1161B6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3E7F0-D950-E680-9648-9C963E6AE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8094FB-696C-88DC-DBB8-FB66560A6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80E63A-9E35-4435-EB23-07AED57F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2B37E2-4B61-2A0F-2F99-2D8D765F5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46A02A-3150-CF62-965F-C93863B0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01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5E84-CAD6-DA57-3E61-B9D25964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5BCBF-6F23-CD17-26F8-76409080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3723F-2847-B8DC-AF80-85138872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959C2-03DC-6052-3415-AFCF2800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65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A43CD-42F0-1AA5-874F-ABA71E58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3414E-6943-3EBA-6DD1-9D81AA53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949CE-7F32-CBAD-2C0F-8732F414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51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1E02-E71E-4DFC-7AC5-6C5B05042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6687F-452B-3576-0CEB-28E45053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21852-A9B1-C753-EAE7-1A5BFD991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B88E4-4D46-DAEA-C66E-D776BEF9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EB021-8F34-86CA-7F4D-C4612FE4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969D0-C505-A661-EEFF-1D5F1B63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34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67AC-0C9F-3972-38FB-87F15532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32927E-1B27-7908-1BBC-DC9EB21BE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E4934-F8D8-9D50-6AE6-126EDA1D9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56900-A62A-6E06-265C-BE203F59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7CBCB-FC18-A574-125B-23BD4A71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ED3AD-2F6D-8EE0-8D78-9A22DB1A5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628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040798-FE39-DCCC-8551-3FF0369DD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3D2E1-21C6-AAC4-21EB-DE9D57373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A9ADA-5EA4-7CDC-631C-D665246E7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49F9B-BC5D-4970-A79C-B0FCDAE6E80B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869A8-E702-CF7F-5377-E75BC5D09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2B9FA-C559-B58D-2F67-3791EF26F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07228-2485-4D96-97C1-4BF7E1F91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2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543D-E6C6-837D-87AF-10DCEF74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394148"/>
                </a:solidFill>
                <a:effectLst/>
                <a:highlight>
                  <a:srgbClr val="F6F5F1"/>
                </a:highlight>
                <a:latin typeface="Ruda"/>
              </a:rPr>
              <a:t>SQL Lesson 1: SELECT </a:t>
            </a:r>
            <a:r>
              <a:rPr lang="fr-FR" b="1" i="0" dirty="0" err="1">
                <a:solidFill>
                  <a:srgbClr val="394148"/>
                </a:solidFill>
                <a:effectLst/>
                <a:highlight>
                  <a:srgbClr val="F6F5F1"/>
                </a:highlight>
                <a:latin typeface="Ruda"/>
              </a:rPr>
              <a:t>querise</a:t>
            </a:r>
            <a:r>
              <a:rPr lang="fr-FR" b="1" i="0" dirty="0">
                <a:solidFill>
                  <a:srgbClr val="394148"/>
                </a:solidFill>
                <a:effectLst/>
                <a:highlight>
                  <a:srgbClr val="F6F5F1"/>
                </a:highlight>
                <a:latin typeface="Ruda"/>
              </a:rPr>
              <a:t> 101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9A90F0-4C3F-EF43-B16F-F31912649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99125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D8188-8FF7-8753-4A84-D3E04725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9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2B144-73AB-0657-A102-BA225A211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EB7F0-70CB-4E0E-2D02-3B4E37D4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7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7645-C233-7418-E17F-C464FB80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0FF74-BE8C-60B5-AAD5-AC73D1B2B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28496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790A-57AC-3768-FD9D-5239C63B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BE360-2732-EE3A-2D31-2538D758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914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B4B9-6FC4-FA95-4A7F-F4C590F6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1E536B-D089-6BC0-CE35-2853FD20D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19216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BC7E-A5B7-7931-6F58-F3A249D6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4A451-749A-E2E4-A0AD-14070397D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513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EE51-FE7C-D405-F960-77F33C3E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01441-F1E1-4CB3-8E2F-39674777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B4E99-584D-CD52-72CB-A9119644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7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9E1B-C354-BE93-BF06-9EECABD2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7EED-F5EC-C17E-DB2B-0DC3EE3E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A2452-C642-F14B-B3BB-08E3B7B8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12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DD66-0288-CFCD-58C9-8B08C319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462F8-AF4A-D528-B1B4-E344672E3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9CDBD-771C-681D-D27D-AABB3F4A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4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1460-9B7D-7DA9-5959-5983A324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394148"/>
                </a:solidFill>
                <a:effectLst/>
                <a:highlight>
                  <a:srgbClr val="F6F5F1"/>
                </a:highlight>
                <a:latin typeface="Ruda"/>
              </a:rPr>
              <a:t>SQL Lesson 2: Queries with constraints (Pt. 1)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C34F0-D70B-750B-4F59-B1B8976C5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67596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1223-5716-D985-ADBB-C2D7DF8A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9524D-94A8-933C-33A7-755B9249C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67044-2AED-ACD5-B758-2FA56078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62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AE72-BE42-E376-D7ED-15FEFF22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011B1-A9CF-18BA-0157-65C0E6D4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9EF1D-671C-CFB3-3EAD-9184952F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7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78A6-A6E2-9993-C69A-1C3E73EE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9EC99-8BCF-1B27-0C30-8B729FB04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74B84-2126-2FD2-2254-24784434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39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5C9B-ECCD-D33D-4C2A-7198BEDE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9B51-1A15-912E-0884-768FB8810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B2F0F-AE7B-9D90-A9C3-9C96C3B7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90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B426-FB6C-B142-0410-02CEA57A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85AB-8555-B49D-3DF0-C617C9AB4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64E45-842C-2D4A-9BF0-01E89CB20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4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C75F-2736-9434-A4EA-BE05D2FF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CE950-BDF5-160D-7D9F-19A3D011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D67AA-5DC0-80E5-89DB-82848F61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38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80DA-ECCF-294F-2805-ADCFEE12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A38E-3A8A-18CB-FAC4-2E027C6F9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36B9F-5957-61B7-9674-DE89FAF8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9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8B91-56B9-D6D3-BB14-3FB8238A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187C0-5927-5BCE-3CDB-6BD96D6BF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9B19D-21F4-2152-6CB0-D037D168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02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0EBF-E354-1B3D-847D-1FB5B6A9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45828-E9B6-6238-3327-6F2F8484C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71836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A7CA-E5D1-049B-7DC1-9E5BA65E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766A2D-734A-AC2C-28B4-017DBB15C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148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579A-066F-C673-0378-96C84A27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394148"/>
                </a:solidFill>
                <a:effectLst/>
                <a:highlight>
                  <a:srgbClr val="F6F5F1"/>
                </a:highlight>
                <a:latin typeface="Ruda"/>
              </a:rPr>
              <a:t>SQL Lesson 3: Queries with constraints (Pt. 2)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FE884-150B-BF3D-8058-3F2830B60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8052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84A6-8163-98D3-9FE9-481F8AC9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18.</a:t>
            </a:r>
            <a:r>
              <a:rPr lang="en-IN" b="1" i="0" dirty="0">
                <a:solidFill>
                  <a:srgbClr val="394148"/>
                </a:solidFill>
                <a:effectLst/>
                <a:latin typeface="Ruda"/>
              </a:rPr>
              <a:t> Dropping tables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65351-18A0-2F83-10D0-96982AABE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8321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FAFE-E8D3-1F8A-705E-2CABA70F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94148"/>
                </a:solidFill>
                <a:effectLst/>
                <a:highlight>
                  <a:srgbClr val="F6F5F1"/>
                </a:highlight>
                <a:latin typeface="Ruda"/>
              </a:rPr>
              <a:t>SQL Lesson 4: Filtering and sorting Query results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0EB63-2EA6-A4CC-6B6A-8D1142671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9403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4132-C2BD-A7F6-D0B8-7A279E61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94148"/>
                </a:solidFill>
                <a:effectLst/>
                <a:highlight>
                  <a:srgbClr val="F6F5F1"/>
                </a:highlight>
                <a:latin typeface="Ruda"/>
              </a:rPr>
              <a:t>SQL Review: Simple SELECT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686B33-2689-3FF7-1039-D48E77A09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206" y="2061296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8108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1C7D5-1EA7-7B59-9EE3-F5EFCCC9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23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173B8-23B0-217A-0488-C96BBAA7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2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BA145-D8F8-AF9C-FB65-0D78AD0CD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0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4BE88-BF9F-666F-3535-1462F14A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51</Words>
  <Application>Microsoft Office PowerPoint</Application>
  <PresentationFormat>Widescreen</PresentationFormat>
  <Paragraphs>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Ruda</vt:lpstr>
      <vt:lpstr>Office Theme</vt:lpstr>
      <vt:lpstr>SQL Lesson 1: SELECT querise 101</vt:lpstr>
      <vt:lpstr>SQL Lesson 2: Queries with constraints (Pt. 1)</vt:lpstr>
      <vt:lpstr>SQL Lesson 3: Queries with constraints (Pt. 2)</vt:lpstr>
      <vt:lpstr>SQL Lesson 4: Filtering and sorting Query results</vt:lpstr>
      <vt:lpstr>SQL Review: Simple SELECT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17</vt:lpstr>
      <vt:lpstr>18. Dropping tables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Lekkaiyaraja T</dc:creator>
  <cp:lastModifiedBy>Lekkaiyaraja T</cp:lastModifiedBy>
  <cp:revision>3</cp:revision>
  <dcterms:created xsi:type="dcterms:W3CDTF">2024-04-28T16:28:47Z</dcterms:created>
  <dcterms:modified xsi:type="dcterms:W3CDTF">2024-09-22T20:32:30Z</dcterms:modified>
</cp:coreProperties>
</file>